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6" r:id="rId2"/>
    <p:sldId id="274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E5"/>
    <a:srgbClr val="0FA00F"/>
    <a:srgbClr val="E500CE"/>
    <a:srgbClr val="EAE500"/>
    <a:srgbClr val="00E5A5"/>
    <a:srgbClr val="68BCE7"/>
    <a:srgbClr val="ED8221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63F489C-3292-188A-32DF-D720FACD8C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FFFB8F-70A3-DC80-BF61-FEC67CD9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FBDCC0-4782-15C5-84FA-61E3A691D9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6548A10-272D-4C6A-7735-2B3C4B16C68D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3D21-5F88-0811-C637-9338E247544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54B20B9-A8DB-80BF-039D-B9916F7622F3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J’utilise le tangram.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FAB0592-2D9D-E757-403B-B9D5961C7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7860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/>
              <a:t>Le </a:t>
            </a:r>
            <a:r>
              <a:rPr lang="fr-FR" b="1" dirty="0"/>
              <a:t>tangram</a:t>
            </a:r>
            <a:r>
              <a:rPr lang="fr-FR" dirty="0"/>
              <a:t>.</a:t>
            </a:r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A72DF5D5-997A-86FB-E933-45544EB6FD1C}"/>
              </a:ext>
            </a:extLst>
          </p:cNvPr>
          <p:cNvSpPr/>
          <p:nvPr/>
        </p:nvSpPr>
        <p:spPr>
          <a:xfrm rot="5400000">
            <a:off x="941127" y="2615392"/>
            <a:ext cx="4952009" cy="2484000"/>
          </a:xfrm>
          <a:prstGeom prst="triangle">
            <a:avLst/>
          </a:prstGeom>
          <a:solidFill>
            <a:srgbClr val="68BCE7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99E8C5B8-0328-0BC7-6C41-78D9F6C3D477}"/>
              </a:ext>
            </a:extLst>
          </p:cNvPr>
          <p:cNvSpPr/>
          <p:nvPr/>
        </p:nvSpPr>
        <p:spPr>
          <a:xfrm rot="10800000">
            <a:off x="2156362" y="1358171"/>
            <a:ext cx="4952009" cy="2484000"/>
          </a:xfrm>
          <a:prstGeom prst="triangle">
            <a:avLst/>
          </a:prstGeom>
          <a:solidFill>
            <a:srgbClr val="ED822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B12D67B4-3FEF-BECB-F453-9BB6D1D7F01A}"/>
              </a:ext>
            </a:extLst>
          </p:cNvPr>
          <p:cNvSpPr/>
          <p:nvPr/>
        </p:nvSpPr>
        <p:spPr>
          <a:xfrm rot="16200000">
            <a:off x="5239454" y="2013871"/>
            <a:ext cx="2484000" cy="1253835"/>
          </a:xfrm>
          <a:prstGeom prst="triangle">
            <a:avLst/>
          </a:prstGeom>
          <a:solidFill>
            <a:srgbClr val="0040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DF9254-3252-BBC9-7568-14C4468AB864}"/>
              </a:ext>
            </a:extLst>
          </p:cNvPr>
          <p:cNvSpPr/>
          <p:nvPr/>
        </p:nvSpPr>
        <p:spPr>
          <a:xfrm rot="2673580">
            <a:off x="4997419" y="2977055"/>
            <a:ext cx="1745766" cy="1755830"/>
          </a:xfrm>
          <a:prstGeom prst="rect">
            <a:avLst/>
          </a:prstGeom>
          <a:solidFill>
            <a:srgbClr val="00E5A5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0A171DFB-02D2-67F0-590D-56D8FE39B040}"/>
              </a:ext>
            </a:extLst>
          </p:cNvPr>
          <p:cNvSpPr/>
          <p:nvPr/>
        </p:nvSpPr>
        <p:spPr>
          <a:xfrm>
            <a:off x="3407894" y="3865405"/>
            <a:ext cx="2484000" cy="1253835"/>
          </a:xfrm>
          <a:prstGeom prst="triangle">
            <a:avLst/>
          </a:prstGeom>
          <a:solidFill>
            <a:srgbClr val="EAE5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Parallélogramme 12">
            <a:extLst>
              <a:ext uri="{FF2B5EF4-FFF2-40B4-BE49-F238E27FC236}">
                <a16:creationId xmlns:a16="http://schemas.microsoft.com/office/drawing/2014/main" id="{76DC2DF2-BA96-07C9-1947-94184CBC907E}"/>
              </a:ext>
            </a:extLst>
          </p:cNvPr>
          <p:cNvSpPr/>
          <p:nvPr/>
        </p:nvSpPr>
        <p:spPr>
          <a:xfrm>
            <a:off x="2175264" y="5097850"/>
            <a:ext cx="3661561" cy="1235546"/>
          </a:xfrm>
          <a:prstGeom prst="parallelogram">
            <a:avLst>
              <a:gd name="adj" fmla="val 98894"/>
            </a:avLst>
          </a:prstGeom>
          <a:solidFill>
            <a:srgbClr val="E500CE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12148518-0892-5AA8-086D-BB3725D067BE}"/>
              </a:ext>
            </a:extLst>
          </p:cNvPr>
          <p:cNvSpPr/>
          <p:nvPr/>
        </p:nvSpPr>
        <p:spPr>
          <a:xfrm rot="16200000">
            <a:off x="4624240" y="3849396"/>
            <a:ext cx="2484000" cy="2484000"/>
          </a:xfrm>
          <a:prstGeom prst="rtTriangle">
            <a:avLst/>
          </a:prstGeom>
          <a:solidFill>
            <a:srgbClr val="0FA00F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F03C19-6F1B-48FB-1DCA-77B3D97EB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34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A72DF5D5-997A-86FB-E933-45544EB6FD1C}"/>
              </a:ext>
            </a:extLst>
          </p:cNvPr>
          <p:cNvSpPr/>
          <p:nvPr/>
        </p:nvSpPr>
        <p:spPr>
          <a:xfrm rot="5400000">
            <a:off x="941127" y="2615392"/>
            <a:ext cx="4952009" cy="2484000"/>
          </a:xfrm>
          <a:prstGeom prst="triangle">
            <a:avLst/>
          </a:prstGeom>
          <a:solidFill>
            <a:srgbClr val="68BCE7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99E8C5B8-0328-0BC7-6C41-78D9F6C3D477}"/>
              </a:ext>
            </a:extLst>
          </p:cNvPr>
          <p:cNvSpPr/>
          <p:nvPr/>
        </p:nvSpPr>
        <p:spPr>
          <a:xfrm rot="10800000">
            <a:off x="2156362" y="1358171"/>
            <a:ext cx="4952009" cy="2484000"/>
          </a:xfrm>
          <a:prstGeom prst="triangle">
            <a:avLst/>
          </a:prstGeom>
          <a:solidFill>
            <a:srgbClr val="ED822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B12D67B4-3FEF-BECB-F453-9BB6D1D7F01A}"/>
              </a:ext>
            </a:extLst>
          </p:cNvPr>
          <p:cNvSpPr/>
          <p:nvPr/>
        </p:nvSpPr>
        <p:spPr>
          <a:xfrm rot="16200000">
            <a:off x="5239454" y="2013871"/>
            <a:ext cx="2484000" cy="1253835"/>
          </a:xfrm>
          <a:prstGeom prst="triangle">
            <a:avLst/>
          </a:prstGeom>
          <a:solidFill>
            <a:srgbClr val="0040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DF9254-3252-BBC9-7568-14C4468AB864}"/>
              </a:ext>
            </a:extLst>
          </p:cNvPr>
          <p:cNvSpPr/>
          <p:nvPr/>
        </p:nvSpPr>
        <p:spPr>
          <a:xfrm rot="2673580">
            <a:off x="4997419" y="2977055"/>
            <a:ext cx="1745766" cy="1755830"/>
          </a:xfrm>
          <a:prstGeom prst="rect">
            <a:avLst/>
          </a:prstGeom>
          <a:solidFill>
            <a:srgbClr val="00E5A5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0A171DFB-02D2-67F0-590D-56D8FE39B040}"/>
              </a:ext>
            </a:extLst>
          </p:cNvPr>
          <p:cNvSpPr/>
          <p:nvPr/>
        </p:nvSpPr>
        <p:spPr>
          <a:xfrm>
            <a:off x="3407894" y="3865405"/>
            <a:ext cx="2484000" cy="1253835"/>
          </a:xfrm>
          <a:prstGeom prst="triangle">
            <a:avLst/>
          </a:prstGeom>
          <a:solidFill>
            <a:srgbClr val="EAE5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Parallélogramme 12">
            <a:extLst>
              <a:ext uri="{FF2B5EF4-FFF2-40B4-BE49-F238E27FC236}">
                <a16:creationId xmlns:a16="http://schemas.microsoft.com/office/drawing/2014/main" id="{76DC2DF2-BA96-07C9-1947-94184CBC907E}"/>
              </a:ext>
            </a:extLst>
          </p:cNvPr>
          <p:cNvSpPr/>
          <p:nvPr/>
        </p:nvSpPr>
        <p:spPr>
          <a:xfrm>
            <a:off x="2175264" y="5097850"/>
            <a:ext cx="3661561" cy="1235546"/>
          </a:xfrm>
          <a:prstGeom prst="parallelogram">
            <a:avLst>
              <a:gd name="adj" fmla="val 98894"/>
            </a:avLst>
          </a:prstGeom>
          <a:solidFill>
            <a:srgbClr val="E500CE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12148518-0892-5AA8-086D-BB3725D067BE}"/>
              </a:ext>
            </a:extLst>
          </p:cNvPr>
          <p:cNvSpPr/>
          <p:nvPr/>
        </p:nvSpPr>
        <p:spPr>
          <a:xfrm rot="16200000">
            <a:off x="4624240" y="3849396"/>
            <a:ext cx="2484000" cy="2484000"/>
          </a:xfrm>
          <a:prstGeom prst="rtTriangle">
            <a:avLst/>
          </a:prstGeom>
          <a:solidFill>
            <a:srgbClr val="0FA00F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F03C19-6F1B-48FB-1DCA-77B3D97EB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B98D615-830A-879B-D096-695A56467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48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-0.01111 L -0.22118 -0.0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9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5324 C -0.00643 -0.01135 -0.0066 -0.0757 -0.0066 -0.140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73 0.06574 L 0.16545 0.003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86" y="-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0024 L 0.1533 0.00139 " pathEditMode="relative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13 -0.0456 L -0.04913 -0.0192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92 L 0.03855 -0.00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-0.02152 L -0.08472 0.01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8" y="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Office PowerPoint</Application>
  <PresentationFormat>Affichage à l'écran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tangram.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32</cp:revision>
  <dcterms:created xsi:type="dcterms:W3CDTF">2023-02-07T14:55:57Z</dcterms:created>
  <dcterms:modified xsi:type="dcterms:W3CDTF">2025-09-16T12:02:34Z</dcterms:modified>
</cp:coreProperties>
</file>